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00503000000020004" pitchFamily="2"/>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Machine </a:t>
            </a:r>
            <a:r>
              <a:rPr lang="en-CA" sz="2400">
                <a:latin typeface="Century Gothic" panose="020B0502020202020204" pitchFamily="34" charset="0"/>
              </a:rPr>
              <a:t>Learning algorithm </a:t>
            </a:r>
            <a:r>
              <a:rPr lang="en-CA" sz="2400" dirty="0">
                <a:latin typeface="Century Gothic" panose="020B0502020202020204" pitchFamily="34" charset="0"/>
              </a:rPr>
              <a:t>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a:t>
            </a:r>
            <a:r>
              <a:rPr lang="en-CA" sz="1600">
                <a:latin typeface="Century Gothic" panose="020B0502020202020204" pitchFamily="34" charset="0"/>
                <a:sym typeface="Calibri"/>
              </a:rPr>
              <a:t>is relatively </a:t>
            </a:r>
            <a:r>
              <a:rPr lang="en-CA" sz="1600" dirty="0">
                <a:latin typeface="Century Gothic" panose="020B0502020202020204" pitchFamily="34" charset="0"/>
                <a:sym typeface="Calibri"/>
              </a:rPr>
              <a:t>small, as the global AI market is expected to reach $7.78B </a:t>
            </a:r>
            <a:r>
              <a:rPr lang="en-CA" sz="1600">
                <a:latin typeface="Century Gothic" panose="020B0502020202020204" pitchFamily="34" charset="0"/>
                <a:sym typeface="Calibri"/>
              </a:rPr>
              <a:t>by 2024.</a:t>
            </a:r>
            <a:endParaRPr lang="en-CA" sz="1600" dirty="0">
              <a:latin typeface="Century Gothic" panose="020B0502020202020204" pitchFamily="34" charset="0"/>
              <a:sym typeface="Calibri"/>
            </a:endParaRP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2096</TotalTime>
  <Words>1139</Words>
  <Application>Microsoft Office PowerPoint</Application>
  <PresentationFormat>Widescreen</PresentationFormat>
  <Paragraphs>104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49</cp:revision>
  <dcterms:modified xsi:type="dcterms:W3CDTF">2020-02-29T00:17:21Z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